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375347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21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20 мая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21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гроза, град, шквал. Ветер северный 15-20 м/с. Температура воздуха 5-7, днем 12-14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22 мая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21 мая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22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без осадков.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юго-западный 9-14 м/с. Температура воздуха заморозки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1-3 градуса.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мая, ночью 22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21291</TotalTime>
  <Words>631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8469</cp:revision>
  <cp:lastPrinted>2021-07-01T03:56:27Z</cp:lastPrinted>
  <dcterms:created xsi:type="dcterms:W3CDTF">2018-03-27T06:03:00Z</dcterms:created>
  <dcterms:modified xsi:type="dcterms:W3CDTF">2026-05-20T06:52:39Z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